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797152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горки</a:t>
            </a:r>
            <a:endParaRPr lang="ru-RU" sz="8000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ая папка\93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13798" cy="51103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201071_51940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\142348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876256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овая папка\b58f6316b3fa0c883887902607aa7643_Gener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48264" cy="5211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На территории Свердловской области организована акция  «Горка». Основная задача – выявление опасных горок, наледей, снежных отвалов, выходящих на проезжую часть, которые могут быть использованы детьми для игр при скатывании. Кроме ГИБДД в акции участвуют подразделения по делам несовершеннолетних, участковые уполномоченные полиции, патрульно-постовая служба, активизирована работа добровольных народных дружин и юных инспекторов дорожного движения образовательных учреждений.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-20160122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1" y="692695"/>
            <a:ext cx="9125779" cy="51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Новая папка\defedfd9_resizedScaled_817to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20272" cy="52652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Новая папка\gor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Сотрудники ГИБДД при выявлении подобных горок, наледи и склонов, которые выходят на проезжую часть и используются детьми для зимнего катания, принимают меры по их устранению. В том числе, особое внимание уделяется территории возле школ, где дети чаще всего устраивают такие забавы и могут случайно попасть под колеса машин, проезжающих рядом. О выявленных опасных площадках, где играют дети, сообщается в коммунальные службы, которые принимают меры для ликвидации таких горок, а опасные склоны посыпают песком.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E:\Новая папка\image110138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84235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6600" b="1" dirty="0" smtClean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Зима для ребятишек – это игра в снежки, катание на лыжах, на коньках, на санках с горок.</a:t>
            </a:r>
            <a:endParaRPr lang="ru-RU" sz="6600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5700" dirty="0" smtClean="0"/>
              <a:t> </a:t>
            </a:r>
            <a:r>
              <a:rPr lang="ru-RU" sz="5700" dirty="0" smtClean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большинство катков и лыжных трасс находятся далеко от проезжей части и исключают возможность дорожно-транспортных происшествий, то вот расположение некоторых горок вызывает у сотрудников Госавтоинспекции беспокойство.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4DFD40485E05DAC00AABF04375E523BF9BABE63A77822C2E3A3EAF912B6A9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\5d15b185_resizedScaled_659to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64289" cy="53732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\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1639_s__26_dekabrya_2014_goda_po_16_yanv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092279" cy="53192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подтверждение необходимости этого профилактического мероприятия говорит статистика: на территории Свердловской области за 12 месяцев 2015 года зарегистрировано 350 ДТП с участием детей. В них пострадали 367 детей, погибли 16 детей. </a:t>
            </a:r>
            <a:endParaRPr lang="ru-RU" sz="44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6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000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находят развлечения, превращая склоны и снежные валы в ледяные горки, которые зачастую находятся вблизи дорожного полотна. Несанкционированные горки на дорогах становятся одним из факторов, способствующих возникновению дорожно-транспортных происшествий с участием подростков. Ребенок в азарте игры может не заметить приближающийся автомобиль, водитель которого даже если и успеет вовремя среагировать на опасную ситуацию, вряд ли сможет мгновенно остановить автомашину в условиях гололеда.</a:t>
            </a:r>
          </a:p>
          <a:p>
            <a:endParaRPr lang="ru-RU" sz="23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</TotalTime>
  <Words>314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горки</dc:title>
  <dc:creator>owner</dc:creator>
  <cp:lastModifiedBy>User</cp:lastModifiedBy>
  <cp:revision>7</cp:revision>
  <dcterms:created xsi:type="dcterms:W3CDTF">2016-01-25T04:58:43Z</dcterms:created>
  <dcterms:modified xsi:type="dcterms:W3CDTF">2018-01-22T05:20:34Z</dcterms:modified>
</cp:coreProperties>
</file>